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C140014-BA51-4365-9C9C-35361CBDC03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Evidence: pictures, screenshots, IRC chat logs, tweets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Be explicit about who will receive the report - is this ok?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643398D-9D0E-42AF-BC31-A1DABABED5A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Responders gathered different information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Reporters have different lived experiences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 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Microaggressions</a:t>
            </a:r>
            <a:br/>
            <a:r>
              <a:rPr b="0" lang="en-US" sz="4400" spc="-1" strike="noStrike">
                <a:latin typeface="Arial"/>
              </a:rPr>
              <a:t>&amp; Trust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Unconscious bias made invisible by privilege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Emotional labor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People often over-react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6495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69" name="TextShape 3"/>
          <p:cNvSpPr txBox="1"/>
          <p:nvPr/>
        </p:nvSpPr>
        <p:spPr>
          <a:xfrm>
            <a:off x="6552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Ignorance is no excuse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Actions have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tone policing victims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Reverse racism isn't real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“I'm sorry if I hurt you”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937840" y="1939680"/>
            <a:ext cx="3806640" cy="2855520"/>
          </a:xfrm>
          <a:prstGeom prst="rect">
            <a:avLst/>
          </a:prstGeom>
          <a:ln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6611760" y="4912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Reputation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77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a report “punch up”</a:t>
            </a:r>
            <a:br/>
            <a:r>
              <a:rPr b="0" lang="en-US" sz="3200" spc="-1" strike="noStrike">
                <a:latin typeface="Arial"/>
              </a:rPr>
              <a:t>or “punch down”?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Assume good intent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victim blame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assume a friend</a:t>
            </a:r>
            <a:br/>
            <a:r>
              <a:rPr b="0" lang="en-US" sz="3200" spc="-1" strike="noStrike">
                <a:latin typeface="Arial"/>
              </a:rPr>
              <a:t>is innocent or had good intent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81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85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 personal conversation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Attendee has past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allegations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 or keynote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87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“</a:t>
                      </a:r>
                      <a:r>
                        <a:rPr b="0" lang="en-US" sz="2800" spc="-1" strike="noStrike">
                          <a:latin typeface="Arial"/>
                        </a:rPr>
                        <a:t>That's not appropriate.”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“</a:t>
                      </a:r>
                      <a:r>
                        <a:rPr b="0" lang="en-US" sz="2800" spc="-1" strike="noStrike">
                          <a:latin typeface="Arial"/>
                        </a:rPr>
                        <a:t>You will be removed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if you continue”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Gather information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Create safety plan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Mitigate risks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 or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 a private place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 the facts with specific examples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Let them 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the impact on the reporter(s)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Reiterate the consequences of their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reassure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let them contact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 them a concrete plan of action for</a:t>
            </a:r>
            <a:br/>
            <a:r>
              <a:rPr b="0" lang="en-US" sz="3200" spc="-1" strike="noStrike">
                <a:latin typeface="Arial"/>
              </a:rPr>
              <a:t>modifying their behavior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Ice breaker: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 &amp;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or community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help organize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with reporters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up is optional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justify your actions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rcRect l="37131" t="0" r="5477" b="0"/>
          <a:stretch/>
        </p:blipFill>
        <p:spPr>
          <a:xfrm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04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08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part of a larger</a:t>
            </a:r>
            <a:br/>
            <a:r>
              <a:rPr b="0" lang="en-US" sz="3200" spc="-1" strike="noStrike">
                <a:latin typeface="Arial"/>
              </a:rPr>
              <a:t>pattern of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examples of</a:t>
            </a:r>
            <a:br/>
            <a:r>
              <a:rPr b="0" lang="en-US" sz="3200" spc="-1" strike="noStrike">
                <a:latin typeface="Arial"/>
              </a:rPr>
              <a:t>emotional or verbal abuse?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Possible resolutions: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not to contact each other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Assign different areas of work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Assign different evening events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Attend on different years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6634080" y="4777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6013440" y="1730880"/>
            <a:ext cx="3632400" cy="282456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is an incident responder?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Responding to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2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Advanced topics, questions,</a:t>
            </a:r>
            <a:br/>
            <a:r>
              <a:rPr b="0" lang="en-US" sz="3200" spc="-1" strike="noStrike">
                <a:latin typeface="Arial"/>
              </a:rPr>
              <a:t>and/or more practice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Who is an</a:t>
            </a:r>
            <a:br/>
            <a:r>
              <a:rPr b="0" lang="en-US" sz="4400" spc="-1" strike="noStrike">
                <a:latin typeface="Arial"/>
              </a:rPr>
              <a:t>incident responder?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Communicates incident to other staff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7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Receiving an</a:t>
            </a:r>
            <a:br/>
            <a:r>
              <a:rPr b="0" lang="en-US" sz="4400" spc="-1" strike="noStrike">
                <a:latin typeface="Arial"/>
              </a:rPr>
              <a:t>Incident Report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Be a neutral third-party to gather data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Be an active listener and don't judge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Ensure the reporter's safety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Procedure: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Go to a quiet, private place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Clarify any confusion you have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Thank reporter, acknowledge it was right to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how to contact the reporter for follow up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Get names and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Seek additional resources for the reporter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Incident Report</a:t>
            </a:r>
            <a:br/>
            <a:r>
              <a:rPr b="0" lang="en-US" sz="4400" spc="-1" strike="noStrike">
                <a:latin typeface="Arial"/>
              </a:rPr>
              <a:t>Practice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discussion: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describe the incident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additional witnesses?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additional details?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response did the person want taken?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2261</TotalTime>
  <Application>LibreOffice/5.4.4.2$Linux_X86_64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Sarah Sharp</cp:lastModifiedBy>
  <dcterms:modified xsi:type="dcterms:W3CDTF">2018-02-08T10:48:27Z</dcterms:modified>
  <cp:revision>87</cp:revision>
  <dc:subject/>
  <dc:title/>
</cp:coreProperties>
</file>